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18-09-06T08:36:20.0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8964053-71B0-417A-9216-D181C8B63BDB}" emma:medium="tactile" emma:mode="ink">
          <msink:context xmlns:msink="http://schemas.microsoft.com/ink/2010/main" type="writingRegion" rotatedBoundingBox="7345,3152 9577,3158 9575,3673 7344,3667"/>
        </emma:interpretation>
      </emma:emma>
    </inkml:annotationXML>
    <inkml:traceGroup>
      <inkml:annotationXML>
        <emma:emma xmlns:emma="http://www.w3.org/2003/04/emma" version="1.0">
          <emma:interpretation id="{0F1B0E15-58D4-4C3E-8B11-E8BB324385F4}" emma:medium="tactile" emma:mode="ink">
            <msink:context xmlns:msink="http://schemas.microsoft.com/ink/2010/main" type="paragraph" rotatedBoundingBox="7345,3152 9577,3158 9575,3673 7344,36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D7BC421-925F-4420-8C18-01F844A6213C}" emma:medium="tactile" emma:mode="ink">
              <msink:context xmlns:msink="http://schemas.microsoft.com/ink/2010/main" type="line" rotatedBoundingBox="7345,3152 9577,3158 9575,3673 7344,3667"/>
            </emma:interpretation>
          </emma:emma>
        </inkml:annotationXML>
        <inkml:traceGroup>
          <inkml:annotationXML>
            <emma:emma xmlns:emma="http://www.w3.org/2003/04/emma" version="1.0">
              <emma:interpretation id="{FB1E7265-C5EC-4E45-B7D7-A1D4D81F57D8}" emma:medium="tactile" emma:mode="ink">
                <msink:context xmlns:msink="http://schemas.microsoft.com/ink/2010/main" type="inkWord" rotatedBoundingBox="7345,3152 9577,3158 9575,3673 7344,3667"/>
              </emma:interpretation>
              <emma:one-of disjunction-type="recognition" id="oneOf0">
                <emma:interpretation id="interp0" emma:lang="" emma:confidence="0">
                  <emma:literal>*zoor</emma:literal>
                </emma:interpretation>
                <emma:interpretation id="interp1" emma:lang="" emma:confidence="0">
                  <emma:literal>sar</emma:literal>
                </emma:interpretation>
                <emma:interpretation id="interp2" emma:lang="" emma:confidence="0">
                  <emma:literal>sado</emma:literal>
                </emma:interpretation>
                <emma:interpretation id="interp3" emma:lang="" emma:confidence="0">
                  <emma:literal>scoor</emma:literal>
                </emma:interpretation>
                <emma:interpretation id="interp4" emma:lang="" emma:confidence="0">
                  <emma:literal>*zoo</emma:literal>
                </emma:interpretation>
              </emma:one-of>
            </emma:emma>
          </inkml:annotationXML>
          <inkml:trace contextRef="#ctx0" brushRef="#br0">172 226 0,'34'0'94,"1"0"-79,33 0-15,70 0 32,33 0-32,35 0 15,-69 0 1,-68 0-1,-35 0 1,35 0 0,-35 0-1,1 0 32,-70 34 109,-33-34-140,-344 0 0,69 0-16,102 0 15,138 0 1,69 0 0,137 0 46,103 0-46,34 0-1,-68 0 1,34 0 0,-69 0-1,-68 0 1,-35 0-16,0 0 15,-34 35 32,-34-35-15,0 0-17,34 34 79,34-34-63,0 0-15,-68 0 62,-35 0-62,-34 0-1,0 0 1,35 0-1,34 0 1,136 0 15,-33 0-15,34 0 0,0 0-1,-69 0 1,35 0-1,-35 34-15,-68-34 63,-69 0-47,0 0-16,-34 0 15,0 0 1,68 0-1,35 0 1,102 0 15,35 0-15,0 0 0,-34 0-1,-1 0 1,-33 0-16,-70 0 78,-102 0-62,-103 0-16,0 0 15,137 0 1,68 0 15,104 0 0,137 0-15,0 0 0,-69 0-1,138 0 1,-138 0-1,-68 0 1,-35 0 0,-206-34 31,1 0-32,33 34 1,35-35-1,35 35-15,102 0 63,35 0-47,34 0-16,0 0 15,34 0 1,138-34-1,-138 34 1,-34 0 0,-69 0 15,-68 0-15,-103 0-1,34 0 1,34 0-16,0 0 15,1 0 1,136 0 62,-33 0-62,33 0-1,-136-34 48,-1 34-47,35-35-1,68 35 79,35 0-78,34 0-1,-69 0-15,0 0 16,-102 0 46,33 0-46,70 0 46,68 0-46,-35 0 0,35 0-1,-34 0 1,-35 0 0,1 0-1,-70 0 16,-33 0-15,-35 0 0,34 35-1,69-1 48,69-34-48,68 34 1,-68-34 0,-35 0-16,0 35 31,-68-35 16,-69 0-47,0 0 15,69 0 1,-1 0 0,70 0 46,33 0-46,-33 0-1,-1 34 1,-68-34 47,-104 0-48,-33 0 1,102 0-1,0 0 1,35 0 0,103 34 62,-104-34-16,-33 0-46,-35 0 0,34 0-1,-68 0 1,68 0-1,35 0-15,34-34 16,34 34 15,35 0-15,34 0 0,-35 0-16,35 0 15,-68-34 1,-1 34 15,-68 0 32,-35 0-48,35 0 1,-1 0 31,70 0 0,-1 0-1,-34-35-14,0 1-17,-137 34 1,-1 0 0,1-34-1,69 34-15,33 0 16,70 0 46,67 0-62,1 0 16,0 0 0,-34 0-1,0-35 1,-69 1-1,0 0 1,-35 34 0,-102-35-1,-35 35 1,-33 0 0,67 0-1,35 35 1,69-1-1,34 0-15,69-34 47,34 0-31,0 0 0,-35 0-16,-33 0 15,-138 0 32,-35 0-31,35 0-16,69 0 15,-35 0 1,35 0 0,0 35-1,68-35 32,35 0-31,34 0-1,-35 0 1,1 0-16,-138 0 78,35 0-62,0 0-1,34 34 32,68-34 16,-33 0-48,33 0 1,-33 0 0,-70 0-1,-33 0 1,-1 0-1,35 0 1,-35 0 0,35 34-1,-1-34-15,104 0 78,34 0-62,0 0 0,-69 0-1,1 0 1,-104 0 31,0 0-32,1 0 1,-1 35 0,0-35-1,35 0 1,34 34 62,69-34-62,-35 0-16,-34 34 15,-34-34 79,-1 0-78,1 35-1,68-35 79,35 0-94,0 0 203,-1 0-187,1-35-1,0-33 1,-35 33 0,-34 1-1,34 34 1,-68 0 46,0 34-46,-1-34-16,-33 35 16,-1-1-1,35 0 1,-35 1 0,103-1 62,1-34-63,-1 0 1,0 0-16,-102 0 47,-70 0-32,1 0 1,34 0-16,34-34 16,207 34 62,136 0-63,-68 34-15,-68-34 16,-70 0 0,-34 0-1,1 0 1,-35-34 15,-35 34-15,-33-35-1,-35 1 1,34 34 0,35 0-1,0 0-15,171 0 78,-34 34-78,-35 1 16,70-1 0,102 0-1,35 1 1,-35-1 0,-137-34-16,-69 0 15,1 0 1,-70 0 31,-33 0-32,136 0 79,-33 0-94,68 0 16,-35 0-1,-34 0 1,1 0 0,-1 0-1,-34-69 32,0 1-31,-34-1-1,-35 35 1,1-35-16,33 69 16,35-34 46,0-1-62,0 1 78,-103 0-47,-34-1-15,34 35 0,34 0-1,1-34-15,136 34 94,70 0-78,-35 34-1,-35 1-15,-33-35 16,-1 34 0,-34 0-1,0 1 16,0-1 1,0 0-17,0 1 32,34-1 31,1 35-62,-1-35 0,0 0-1,0-34 16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18-09-06T08:36:32.4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DAAB130-131B-498E-9975-14DD80B737A5}" emma:medium="tactile" emma:mode="ink">
          <msink:context xmlns:msink="http://schemas.microsoft.com/ink/2010/main" type="writingRegion" rotatedBoundingBox="12169,15913 9553,15814 9724,11299 12340,11398"/>
        </emma:interpretation>
      </emma:emma>
    </inkml:annotationXML>
    <inkml:traceGroup>
      <inkml:annotationXML>
        <emma:emma xmlns:emma="http://www.w3.org/2003/04/emma" version="1.0">
          <emma:interpretation id="{14A818DC-13B1-48CD-9EB8-4C0698ECC11C}" emma:medium="tactile" emma:mode="ink">
            <msink:context xmlns:msink="http://schemas.microsoft.com/ink/2010/main" type="paragraph" rotatedBoundingBox="12169,15913 9632,15817 9653,15253 12191,1535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1138955-C721-418E-B06D-8193F62B14B3}" emma:medium="tactile" emma:mode="ink">
              <msink:context xmlns:msink="http://schemas.microsoft.com/ink/2010/main" type="line" rotatedBoundingBox="12169,15913 9632,15817 9653,15253 12191,15350"/>
            </emma:interpretation>
          </emma:emma>
        </inkml:annotationXML>
        <inkml:traceGroup>
          <inkml:annotationXML>
            <emma:emma xmlns:emma="http://www.w3.org/2003/04/emma" version="1.0">
              <emma:interpretation id="{1438600B-E485-4233-A6C9-2ADCC518F7AD}" emma:medium="tactile" emma:mode="ink">
                <msink:context xmlns:msink="http://schemas.microsoft.com/ink/2010/main" type="inkWord" rotatedBoundingBox="12169,15913 9632,15817 9653,15253 12191,15350"/>
              </emma:interpretation>
              <emma:one-of disjunction-type="recognition" id="oneOf0">
                <emma:interpretation id="interp0" emma:lang="" emma:confidence="0">
                  <emma:literal>indoor</emma:literal>
                </emma:interpretation>
                <emma:interpretation id="interp1" emma:lang="" emma:confidence="0">
                  <emma:literal>erdoor</emma:literal>
                </emma:interpretation>
                <emma:interpretation id="interp2" emma:lang="" emma:confidence="0">
                  <emma:literal>indoop</emma:literal>
                </emma:interpretation>
                <emma:interpretation id="interp3" emma:lang="" emma:confidence="0">
                  <emma:literal>naoog</emma:literal>
                </emma:interpretation>
                <emma:interpretation id="interp4" emma:lang="" emma:confidence="0">
                  <emma:literal>nadook</emma:literal>
                </emma:interpretation>
              </emma:one-of>
            </emma:emma>
          </inkml:annotationXML>
          <inkml:trace contextRef="#ctx0" brushRef="#br0">2472 4159 0,'-69'0'141,"-34"-35"-126,35 35-15,-1 0 16,-68 0-1,34 0 1,34 0 0,0 0-1,35 0-15,0 0 32,-1-34-17,1 34 1,-35 0-1,1 0 1,33 0 0,1 0-1,-35 0 1,1 0 0,-35 0-16,0 0 15,-34 0 1,-1 0-1,35 0 1,35 0 0,-1 0-1,0 0-15,35 0 16,-35 0 0,35 0 15,-35 0-31,35 0 15,0 0 1,-1 0 0,-68 0-1,35 0 1,-1 34 0,35-34-1,102 0 79,70 0-94,-70 0 16,35 0-1,-34-34 1,34 34-1,0 0 1,34 0-16,-34 0 16,-68 0-1,-1 0 1,-68 0 31,-207 0-32,104 0 1,34 0 0,34 34-1,1-34 1,33 0-16,1 0 16,0 0-1,68 0 32,35 0-47,-1 0 16,207 0-1,171 0 1,-34 0 0,-103-34-1,-137 34 1,-69 0-1,-69 0-15,-137 0 47,-34 0-31,-104 0 0,-102 0-1,69 0-15,136 0 16,1 0-1,103 0 17,102 0-1,104 0-15,68 0-1,35 0 1,-35 0-1,-68 0-15,34-34 16,-69-1 0,-68 1-1,-35 34 1,-137 0 31,-103 0-32,-69 0 1,-102 69 0,68-1-16,172-33 31,68-35-15,103 103-1,172 0 1,103 0-1,-34-69 1,-35 0 0,-68-34-1,-1 0-15,-68-68 16,-34-1 0,-69 35 15,-35 34-16,-67-35-15,-36 35 16,1 0 0,-69-34-1,103 34 1,34 0 0,69-34 30,69-1-14,34 1-17,-34 34-15,-1-34 16,-68-1 0,35 35-1,-70 0 63,-33 0-62,33 0 0,-68 0-1,69 0 1,0 0-16,137 0 78,-69 0-78,35 0 16,-35 0-1,-171 0 48,-1 0-48,-33 0 1,102 0 0,0 0-1,104 0 16,102 0-15,35 0 0,-35 0-1,0 0 1,-34 0-16,-68 0 16,-1 0-1,-68 0 48,-35 0-48,35 0 1,-1 0 15,70 0 63,-1 0-78,0 0-1,1 0 1,-70 0 46,1 0-62,-69 0 16,69 0 0,-1 0-1,70 0 63,33 0-62,-33 0 0,33 0-16,-33 0 15,-70 0 95,-68 0-95,69 35 1,0-35-1,68 0 48,35 0-47,-1 0-1,70 0 1,-70 0-16,-33 0 15,-70 0 48,-33 0-63,-1 0 16,0 0-1,1 0 1,-1 0-1,35 0 1,68 0 47,35 0-48,-1 0 1,70 0-16,-35 0 15,-1 0 1,-33 0 0,-35 0-1,-68 0 32,-172 0-47,35 0 16,68 0-1,0 34 1,34 0 0,172-34 77,-34 0-77,-1 0-16,-33 0 16,-1 0-1,-103 0 32,1 0-31,-1-34-1</inkml:trace>
        </inkml:traceGroup>
      </inkml:traceGroup>
    </inkml:traceGroup>
    <inkml:traceGroup>
      <inkml:annotationXML>
        <emma:emma xmlns:emma="http://www.w3.org/2003/04/emma" version="1.0">
          <emma:interpretation id="{2B6BC472-0E33-4625-9E6A-EC847BAE3A17}" emma:medium="tactile" emma:mode="ink">
            <msink:context xmlns:msink="http://schemas.microsoft.com/ink/2010/main" type="paragraph" rotatedBoundingBox="11801,11966 9705,11918 9719,11323 11815,1137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8DD9DB2-C743-43E0-8708-1A64A831544C}" emma:medium="tactile" emma:mode="ink">
              <msink:context xmlns:msink="http://schemas.microsoft.com/ink/2010/main" type="line" rotatedBoundingBox="11801,11966 9705,11918 9719,11323 11815,11371"/>
            </emma:interpretation>
          </emma:emma>
        </inkml:annotationXML>
        <inkml:traceGroup>
          <inkml:annotationXML>
            <emma:emma xmlns:emma="http://www.w3.org/2003/04/emma" version="1.0">
              <emma:interpretation id="{085414B9-953B-4825-B609-601AB45CADF2}" emma:medium="tactile" emma:mode="ink">
                <msink:context xmlns:msink="http://schemas.microsoft.com/ink/2010/main" type="inkWord" rotatedBoundingBox="11801,11966 9705,11918 9719,11323 11815,11371"/>
              </emma:interpretation>
              <emma:one-of disjunction-type="recognition" id="oneOf1">
                <emma:interpretation id="interp5" emma:lang="" emma:confidence="0">
                  <emma:literal>Ba</emma:literal>
                </emma:interpretation>
                <emma:interpretation id="interp6" emma:lang="" emma:confidence="0">
                  <emma:literal>ases</emma:literal>
                </emma:interpretation>
                <emma:interpretation id="interp7" emma:lang="" emma:confidence="0">
                  <emma:literal>aas</emma:literal>
                </emma:interpretation>
                <emma:interpretation id="interp8" emma:lang="" emma:confidence="0">
                  <emma:literal>*Bea</emma:literal>
                </emma:interpretation>
                <emma:interpretation id="interp9" emma:lang="" emma:confidence="0">
                  <emma:literal>*Baas</emma:literal>
                </emma:interpretation>
              </emma:one-of>
            </emma:emma>
          </inkml:annotationXML>
          <inkml:trace contextRef="#ctx0" brushRef="#br0" timeOffset="-5596.0448">2026 417 0,'-35'0'234,"-102"0"-218,34 0-1,-69-34 1,-68-35-16,-35-68 16,173 103-1,33-35 1,35 69-1,137 0 17,102-34-17,-102 34 1,35-34 0,-70 34-1,35 0-15,-34 0 16,0 34-1,-1 0 1,-68 35 0,0-35-1,-34-34 1,-69 34 0,0-34-16,-69 35 15,-102-1 1,68 0-1,103 35 1,69-69 0,34 34-1,68 1 1,104 33 0,-69-33-1,34-35 1,-68 34-1,-35-34-15,0 0 16,1 0 0,-70 0 31,-68 0-32,0 0 1,69 0-1,0 0 1,102 0 31,1 0-31,0-34-1,-35-1 1,35 35-16,-35 0 15,0-34 1,-137 34 62,35 0-62,-1 0-1,35 0-15,34-34 79,34 34-79,35-35 15,-35 1 1,0 0-1,35-1 1,-69 1 47,-69 0-48,35 34 1,-35 0-16,35 0 47,103 0 0,-35 0-32,0 0 1,1 0-1,-35 34 48,0 35-32,-69-69-15,69 34 15,34-34 32,104 0-48,-35 0-15,68 0 16,-33 0-1,-70 0 1,1 0 0,-35 0-1,-68 0 32,-103-34-31,-69-1-1,0 35-15,68 0 16,-33 0 0,136 0-1,1 0 1,0 0 0,34-34-16,0 0 78,-35 34-31,-67 0-32,-36 0 1,35 0-1,35 0 1,33 0 0,70 0 46,136-69-46,-68 69-16,0 0 15,-103-34 1,34 34 0,-239 0 31,-1 34-32,0 103 1,137-68-1,0 0 1,35-69 0,34 34-16,34-34 62,69-103-46,35 0-16,-35 69 15,-69 34 1,0 0 0,-68 0 15,-103 34-15,68 0-1,-34 35-15,69-69 16,68 0 93,-68 0-31,-35 0-62,69 34 0,-34-34-1,68 0 79,-137-34 0,34 0-94,1-1 15,33 1 1,35 0 46,103 34-46,-34 0-16,0-35 16,-35 35-1,-68 0 95,-1 0-95,35 35-15,35-35 94,-1 0-78,0 0-1,1 0 1,33 34 0,-102-34 77,0 0-77,-1 0 0,70 0 46,68 0-46,34-34-16,35-1 15,-104 35 1,1 0 0,-35 0-1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customXml" Target="../ink/ink2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Gezondheid &amp; structuur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Bo1</a:t>
            </a:r>
          </a:p>
          <a:p>
            <a:r>
              <a:rPr lang="nl-NL" dirty="0" smtClean="0"/>
              <a:t>Les 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501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133" y="243145"/>
            <a:ext cx="7800975" cy="612457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t 6"/>
              <p14:cNvContentPartPr/>
              <p14:nvPr/>
            </p14:nvContentPartPr>
            <p14:xfrm>
              <a:off x="2656566" y="1129612"/>
              <a:ext cx="792000" cy="195120"/>
            </p14:xfrm>
          </p:contentPart>
        </mc:Choice>
        <mc:Fallback xmlns="">
          <p:pic>
            <p:nvPicPr>
              <p:cNvPr id="7" name="Inkt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44686" y="1117732"/>
                <a:ext cx="815760" cy="21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Inkt 8"/>
              <p14:cNvContentPartPr/>
              <p14:nvPr/>
            </p14:nvContentPartPr>
            <p14:xfrm>
              <a:off x="3483486" y="4088092"/>
              <a:ext cx="903600" cy="1636920"/>
            </p14:xfrm>
          </p:contentPart>
        </mc:Choice>
        <mc:Fallback xmlns="">
          <p:pic>
            <p:nvPicPr>
              <p:cNvPr id="9" name="Inkt 8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471606" y="4076212"/>
                <a:ext cx="927360" cy="1660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4278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Thema’s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1: Gezondheidsproblemen signaleren</a:t>
            </a:r>
          </a:p>
          <a:p>
            <a:r>
              <a:rPr lang="nl-NL" dirty="0" smtClean="0"/>
              <a:t>11: Structuur &amp; inactiviteit begeleiden 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/>
              <a:t>Planning: https://maken.wikiwijs.nl/100670/Gezondheid_en_Structuur#!page-3222014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4912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Doelgroepen </a:t>
            </a:r>
            <a:r>
              <a:rPr lang="nl-NL" smtClean="0"/>
              <a:t>en gezondheid/structuur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Doelgroepen inventariseren</a:t>
            </a:r>
          </a:p>
          <a:p>
            <a:pPr marL="0" indent="0">
              <a:buNone/>
            </a:pPr>
            <a:r>
              <a:rPr lang="nl-NL" dirty="0"/>
              <a:t>+ mogelijke gezondheidsproblemen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Slaap-waak </a:t>
            </a:r>
            <a:r>
              <a:rPr lang="nl-NL" dirty="0"/>
              <a:t>ritme</a:t>
            </a:r>
          </a:p>
          <a:p>
            <a:pPr>
              <a:buFontTx/>
              <a:buChar char="-"/>
            </a:pPr>
            <a:r>
              <a:rPr lang="nl-NL" dirty="0"/>
              <a:t>Voedselinname </a:t>
            </a:r>
          </a:p>
          <a:p>
            <a:pPr>
              <a:buFontTx/>
              <a:buChar char="-"/>
            </a:pPr>
            <a:r>
              <a:rPr lang="nl-NL" dirty="0"/>
              <a:t>Plannen </a:t>
            </a:r>
          </a:p>
          <a:p>
            <a:pPr>
              <a:buFontTx/>
              <a:buChar char="-"/>
            </a:pPr>
            <a:r>
              <a:rPr lang="nl-NL" dirty="0"/>
              <a:t>Dagbesteding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031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gezond en gestructureerd zijn jullie zelf?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Klas splitsen in 2 groepen</a:t>
            </a:r>
          </a:p>
          <a:p>
            <a:r>
              <a:rPr lang="nl-NL" dirty="0" smtClean="0"/>
              <a:t>Breng de volgende dingen in kaart a.d.h.v. min 20 zelf opgestelde vragen</a:t>
            </a:r>
          </a:p>
          <a:p>
            <a:pPr>
              <a:buFontTx/>
              <a:buChar char="-"/>
            </a:pPr>
            <a:r>
              <a:rPr lang="nl-NL" dirty="0" smtClean="0"/>
              <a:t>Slaap-waak ritme</a:t>
            </a:r>
          </a:p>
          <a:p>
            <a:pPr>
              <a:buFontTx/>
              <a:buChar char="-"/>
            </a:pPr>
            <a:r>
              <a:rPr lang="nl-NL" dirty="0" smtClean="0"/>
              <a:t>Voedselinname </a:t>
            </a:r>
          </a:p>
          <a:p>
            <a:pPr>
              <a:buFontTx/>
              <a:buChar char="-"/>
            </a:pPr>
            <a:r>
              <a:rPr lang="nl-NL" dirty="0" smtClean="0"/>
              <a:t>Plannen </a:t>
            </a:r>
          </a:p>
          <a:p>
            <a:pPr>
              <a:buFontTx/>
              <a:buChar char="-"/>
            </a:pPr>
            <a:r>
              <a:rPr lang="nl-NL" dirty="0" smtClean="0"/>
              <a:t>Dagbesteding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V</a:t>
            </a:r>
            <a:r>
              <a:rPr lang="nl-NL" dirty="0" smtClean="0"/>
              <a:t>ragen in één vragenlijst samenvoegen en invullen met de klas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 Uitkomsten bespreken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 smtClean="0"/>
          </a:p>
          <a:p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689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Vragenlijst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 papier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Google formulieren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014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j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Berlijn</Template>
  <TotalTime>803</TotalTime>
  <Words>88</Words>
  <Application>Microsoft Office PowerPoint</Application>
  <PresentationFormat>Breedbeeld</PresentationFormat>
  <Paragraphs>33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</vt:lpstr>
      <vt:lpstr>Berlijn</vt:lpstr>
      <vt:lpstr>Gezondheid &amp; structuur</vt:lpstr>
      <vt:lpstr>PowerPoint-presentatie</vt:lpstr>
      <vt:lpstr>Thema’s</vt:lpstr>
      <vt:lpstr>Doelgroepen en gezondheid/structuur</vt:lpstr>
      <vt:lpstr>Hoe gezond en gestructureerd zijn jullie zelf?</vt:lpstr>
      <vt:lpstr>Vragenlijst maken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Gezondheid &amp; structuur</dc:title>
  <dc:creator>Marlyt Busman</dc:creator>
  <cp:lastModifiedBy>Kirsten Albrecht</cp:lastModifiedBy>
  <cp:revision>8</cp:revision>
  <dcterms:created xsi:type="dcterms:W3CDTF">2018-09-06T08:34:42Z</dcterms:created>
  <dcterms:modified xsi:type="dcterms:W3CDTF">2018-09-14T09:33:36Z</dcterms:modified>
</cp:coreProperties>
</file>